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embeddedFontLst>
    <p:embeddedFont>
      <p:font typeface="Rounded-L M+ 1c thin" panose="020B0303020203020207" pitchFamily="50" charset="-128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32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3717032"/>
            <a:ext cx="7772400" cy="936104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Rounded-L M+ 1c thin" pitchFamily="50" charset="-128"/>
                <a:ea typeface="Rounded-L M+ 1c thin" pitchFamily="50" charset="-128"/>
                <a:cs typeface="Rounded-L M+ 1c thin" pitchFamily="50" charset="-128"/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11560" y="4725144"/>
            <a:ext cx="7776864" cy="158417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Rounded-L M+ 1c thin" pitchFamily="50" charset="-128"/>
                <a:ea typeface="Rounded-L M+ 1c thin" pitchFamily="50" charset="-128"/>
                <a:cs typeface="Rounded-L M+ 1c thin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C1F2-3927-4E8A-92EE-BA148E003525}" type="datetimeFigureOut">
              <a:rPr kumimoji="1" lang="ja-JP" altLang="en-US" smtClean="0"/>
              <a:t>2014/8/16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B37-20E3-4463-B204-FFF2EF6D3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-180528" y="-171400"/>
            <a:ext cx="9577064" cy="7173416"/>
          </a:xfrm>
          <a:prstGeom prst="rect">
            <a:avLst/>
          </a:prstGeom>
          <a:solidFill>
            <a:schemeClr val="tx1">
              <a:lumMod val="95000"/>
              <a:lumOff val="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  <a:latin typeface="Rounded-L M+ 1c thin" pitchFamily="50" charset="-128"/>
                <a:ea typeface="Rounded-L M+ 1c thin" pitchFamily="50" charset="-128"/>
                <a:cs typeface="Rounded-L M+ 1c thin" pitchFamily="50" charset="-128"/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Rounded-L M+ 1c thin" pitchFamily="50" charset="-128"/>
                <a:ea typeface="Rounded-L M+ 1c thin" pitchFamily="50" charset="-128"/>
                <a:cs typeface="Rounded-L M+ 1c thin" pitchFamily="50" charset="-128"/>
              </a:defRPr>
            </a:lvl1pPr>
            <a:lvl2pPr>
              <a:defRPr>
                <a:solidFill>
                  <a:schemeClr val="bg1"/>
                </a:solidFill>
                <a:latin typeface="Rounded-L M+ 1c thin" pitchFamily="50" charset="-128"/>
                <a:ea typeface="Rounded-L M+ 1c thin" pitchFamily="50" charset="-128"/>
                <a:cs typeface="Rounded-L M+ 1c thin" pitchFamily="50" charset="-128"/>
              </a:defRPr>
            </a:lvl2pPr>
            <a:lvl3pPr>
              <a:defRPr>
                <a:solidFill>
                  <a:schemeClr val="bg1"/>
                </a:solidFill>
                <a:latin typeface="Rounded-L M+ 1c thin" pitchFamily="50" charset="-128"/>
                <a:ea typeface="Rounded-L M+ 1c thin" pitchFamily="50" charset="-128"/>
                <a:cs typeface="Rounded-L M+ 1c thin" pitchFamily="50" charset="-128"/>
              </a:defRPr>
            </a:lvl3pPr>
            <a:lvl4pPr>
              <a:defRPr>
                <a:solidFill>
                  <a:schemeClr val="bg1"/>
                </a:solidFill>
                <a:latin typeface="Rounded-L M+ 1c thin" pitchFamily="50" charset="-128"/>
                <a:ea typeface="Rounded-L M+ 1c thin" pitchFamily="50" charset="-128"/>
                <a:cs typeface="Rounded-L M+ 1c thin" pitchFamily="50" charset="-128"/>
              </a:defRPr>
            </a:lvl4pPr>
            <a:lvl5pPr>
              <a:defRPr>
                <a:solidFill>
                  <a:schemeClr val="bg1"/>
                </a:solidFill>
                <a:latin typeface="Rounded-L M+ 1c thin" pitchFamily="50" charset="-128"/>
                <a:ea typeface="Rounded-L M+ 1c thin" pitchFamily="50" charset="-128"/>
                <a:cs typeface="Rounded-L M+ 1c thin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C1F2-3927-4E8A-92EE-BA148E003525}" type="datetimeFigureOut">
              <a:rPr kumimoji="1" lang="ja-JP" altLang="en-US" smtClean="0"/>
              <a:t>2014/8/16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B37-20E3-4463-B204-FFF2EF6D3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>
          <a:xfrm>
            <a:off x="-180528" y="-171400"/>
            <a:ext cx="9577064" cy="7173416"/>
          </a:xfrm>
          <a:prstGeom prst="rect">
            <a:avLst/>
          </a:prstGeom>
          <a:solidFill>
            <a:schemeClr val="tx1">
              <a:lumMod val="95000"/>
              <a:lumOff val="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C1F2-3927-4E8A-92EE-BA148E003525}" type="datetimeFigureOut">
              <a:rPr kumimoji="1" lang="ja-JP" altLang="en-US" smtClean="0"/>
              <a:t>2014/8/16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B37-20E3-4463-B204-FFF2EF6D3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80528" y="-171400"/>
            <a:ext cx="9577064" cy="7173416"/>
          </a:xfrm>
          <a:prstGeom prst="rect">
            <a:avLst/>
          </a:prstGeom>
          <a:solidFill>
            <a:schemeClr val="tx1">
              <a:lumMod val="95000"/>
              <a:lumOff val="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C1F2-3927-4E8A-92EE-BA148E003525}" type="datetimeFigureOut">
              <a:rPr kumimoji="1" lang="ja-JP" altLang="en-US" smtClean="0"/>
              <a:t>2014/8/16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B37-20E3-4463-B204-FFF2EF6D3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bl_ba_030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180528" y="-171400"/>
            <a:ext cx="9577064" cy="7182798"/>
          </a:xfrm>
          <a:prstGeom prst="rect">
            <a:avLst/>
          </a:prstGeom>
        </p:spPr>
      </p:pic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D03C1F2-3927-4E8A-92EE-BA148E003525}" type="datetimeFigureOut">
              <a:rPr lang="ja-JP" altLang="en-US" smtClean="0"/>
              <a:pPr/>
              <a:t>2014/8/16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3E1CB37-20E3-4463-B204-FFF2EF6D3127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4000" kern="1200">
          <a:solidFill>
            <a:schemeClr val="bg1"/>
          </a:solidFill>
          <a:latin typeface="Rounded-L M+ 1c thin" panose="020B0303020203020207" pitchFamily="50" charset="-128"/>
          <a:ea typeface="Rounded-L M+ 1c thin" panose="020B0303020203020207" pitchFamily="50" charset="-128"/>
          <a:cs typeface="Rounded-L M+ 1c thin" panose="020B0303020203020207" pitchFamily="50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bg1"/>
          </a:solidFill>
          <a:latin typeface="Rounded-L M+ 1c thin" panose="020B0303020203020207" pitchFamily="50" charset="-128"/>
          <a:ea typeface="Rounded-L M+ 1c thin" panose="020B0303020203020207" pitchFamily="50" charset="-128"/>
          <a:cs typeface="Rounded-L M+ 1c thin" panose="020B0303020203020207" pitchFamily="50" charset="-12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400" kern="1200">
          <a:solidFill>
            <a:schemeClr val="bg1"/>
          </a:solidFill>
          <a:latin typeface="Rounded-L M+ 1c thin" panose="020B0303020203020207" pitchFamily="50" charset="-128"/>
          <a:ea typeface="Rounded-L M+ 1c thin" panose="020B0303020203020207" pitchFamily="50" charset="-128"/>
          <a:cs typeface="Rounded-L M+ 1c thin" panose="020B0303020203020207" pitchFamily="50" charset="-12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bg1"/>
          </a:solidFill>
          <a:latin typeface="Rounded-L M+ 1c thin" panose="020B0303020203020207" pitchFamily="50" charset="-128"/>
          <a:ea typeface="Rounded-L M+ 1c thin" panose="020B0303020203020207" pitchFamily="50" charset="-128"/>
          <a:cs typeface="Rounded-L M+ 1c thin" panose="020B0303020203020207" pitchFamily="50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1800" kern="1200">
          <a:solidFill>
            <a:schemeClr val="bg1"/>
          </a:solidFill>
          <a:latin typeface="Rounded-L M+ 1c thin" panose="020B0303020203020207" pitchFamily="50" charset="-128"/>
          <a:ea typeface="Rounded-L M+ 1c thin" panose="020B0303020203020207" pitchFamily="50" charset="-128"/>
          <a:cs typeface="Rounded-L M+ 1c thin" panose="020B0303020203020207" pitchFamily="50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1800" kern="1200">
          <a:solidFill>
            <a:schemeClr val="bg1"/>
          </a:solidFill>
          <a:latin typeface="Rounded-L M+ 1c thin" panose="020B0303020203020207" pitchFamily="50" charset="-128"/>
          <a:ea typeface="Rounded-L M+ 1c thin" panose="020B0303020203020207" pitchFamily="50" charset="-128"/>
          <a:cs typeface="Rounded-L M+ 1c thin" panose="020B0303020203020207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Free  PowerPoint  Template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11560" y="4437112"/>
            <a:ext cx="7776864" cy="1440160"/>
          </a:xfrm>
        </p:spPr>
        <p:txBody>
          <a:bodyPr>
            <a:normAutofit/>
          </a:bodyPr>
          <a:lstStyle/>
          <a:p>
            <a:r>
              <a:rPr lang="ja-JP" altLang="en-US" sz="2000" dirty="0" smtClean="0"/>
              <a:t>オサレで素敵なパワーポイントテンプレート</a:t>
            </a:r>
            <a:endParaRPr lang="en-US" altLang="ja-JP" sz="2000" dirty="0" smtClean="0"/>
          </a:p>
          <a:p>
            <a:r>
              <a:rPr lang="ja-JP" altLang="en-US" sz="2000" dirty="0" smtClean="0"/>
              <a:t>プレゼンをスタイリッシュにきめてください</a:t>
            </a:r>
            <a:endParaRPr kumimoji="1" lang="en-US" altLang="ja-JP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5366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14</Words>
  <Application>Microsoft Office PowerPoint</Application>
  <PresentationFormat>画面に合わせる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Arial</vt:lpstr>
      <vt:lpstr>ＭＳ Ｐゴシック</vt:lpstr>
      <vt:lpstr>Rounded-L M+ 1c thin</vt:lpstr>
      <vt:lpstr>Calibri</vt:lpstr>
      <vt:lpstr>Office テーマ</vt:lpstr>
      <vt:lpstr>Free  PowerPoint  Template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toshihiko</dc:creator>
  <cp:lastModifiedBy>飯島</cp:lastModifiedBy>
  <cp:revision>10</cp:revision>
  <dcterms:created xsi:type="dcterms:W3CDTF">2014-08-14T13:19:21Z</dcterms:created>
  <dcterms:modified xsi:type="dcterms:W3CDTF">2014-08-16T08:55:23Z</dcterms:modified>
</cp:coreProperties>
</file>