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5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010543"/>
          </a:xfrm>
        </p:spPr>
        <p:txBody>
          <a:bodyPr/>
          <a:lstStyle>
            <a:lvl1pPr algn="ctr">
              <a:defRPr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03648" y="3140968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7EB7-37EF-4569-9E97-B95CF84B25B7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63C6-ACE0-4AE8-BFDB-A296F6AD3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7620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latin typeface="ＭＳ Ｐ明朝" panose="02020600040205080304" pitchFamily="18" charset="-128"/>
                <a:ea typeface="ＭＳ Ｐ明朝" panose="02020600040205080304" pitchFamily="18" charset="-128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ＭＳ Ｐ明朝" panose="02020600040205080304" pitchFamily="18" charset="-128"/>
                <a:ea typeface="ＭＳ Ｐ明朝" panose="02020600040205080304" pitchFamily="18" charset="-128"/>
              </a:defRPr>
            </a:lvl1pPr>
            <a:lvl2pPr>
              <a:defRPr>
                <a:latin typeface="ＭＳ Ｐ明朝" panose="02020600040205080304" pitchFamily="18" charset="-128"/>
                <a:ea typeface="ＭＳ Ｐ明朝" panose="02020600040205080304" pitchFamily="18" charset="-128"/>
              </a:defRPr>
            </a:lvl2pPr>
            <a:lvl3pPr>
              <a:defRPr>
                <a:latin typeface="ＭＳ Ｐ明朝" panose="02020600040205080304" pitchFamily="18" charset="-128"/>
                <a:ea typeface="ＭＳ Ｐ明朝" panose="02020600040205080304" pitchFamily="18" charset="-128"/>
              </a:defRPr>
            </a:lvl3pPr>
            <a:lvl4pPr>
              <a:defRPr>
                <a:latin typeface="ＭＳ Ｐ明朝" panose="02020600040205080304" pitchFamily="18" charset="-128"/>
                <a:ea typeface="ＭＳ Ｐ明朝" panose="02020600040205080304" pitchFamily="18" charset="-128"/>
              </a:defRPr>
            </a:lvl4pPr>
            <a:lvl5pPr>
              <a:defRPr>
                <a:latin typeface="ＭＳ Ｐ明朝" panose="02020600040205080304" pitchFamily="18" charset="-128"/>
                <a:ea typeface="ＭＳ Ｐ明朝" panose="02020600040205080304" pitchFamily="18" charset="-128"/>
              </a:defRPr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7EB7-37EF-4569-9E97-B95CF84B25B7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63C6-ACE0-4AE8-BFDB-A296F6AD3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416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7EB7-37EF-4569-9E97-B95CF84B25B7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63C6-ACE0-4AE8-BFDB-A296F6AD3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275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7EB7-37EF-4569-9E97-B95CF84B25B7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63C6-ACE0-4AE8-BFDB-A296F6AD3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781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6C47EB7-37EF-4569-9E97-B95CF84B25B7}" type="datetimeFigureOut">
              <a:rPr lang="ja-JP" altLang="en-US" smtClean="0"/>
              <a:pPr/>
              <a:t>2018/6/13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A9563C6-ACE0-4AE8-BFDB-A296F6AD34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6393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txStyles>
    <p:titleStyle>
      <a:lvl1pPr algn="l" defTabSz="914400" rtl="0" eaLnBrk="1" latinLnBrk="0" hangingPunct="1">
        <a:spcBef>
          <a:spcPct val="0"/>
        </a:spcBef>
        <a:buNone/>
        <a:defRPr kumimoji="1" sz="3600" kern="1200">
          <a:solidFill>
            <a:schemeClr val="bg1"/>
          </a:solidFill>
          <a:latin typeface="ＭＳ Ｐ明朝" panose="02020600040205080304" pitchFamily="18" charset="-128"/>
          <a:ea typeface="ＭＳ Ｐ明朝" panose="02020600040205080304" pitchFamily="18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bg1"/>
          </a:solidFill>
          <a:latin typeface="ＭＳ Ｐ明朝" panose="02020600040205080304" pitchFamily="18" charset="-128"/>
          <a:ea typeface="ＭＳ Ｐ明朝" panose="02020600040205080304" pitchFamily="18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400" kern="1200">
          <a:solidFill>
            <a:schemeClr val="bg1"/>
          </a:solidFill>
          <a:latin typeface="ＭＳ Ｐ明朝" panose="02020600040205080304" pitchFamily="18" charset="-128"/>
          <a:ea typeface="ＭＳ Ｐ明朝" panose="02020600040205080304" pitchFamily="18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bg1"/>
          </a:solidFill>
          <a:latin typeface="ＭＳ Ｐ明朝" panose="02020600040205080304" pitchFamily="18" charset="-128"/>
          <a:ea typeface="ＭＳ Ｐ明朝" panose="02020600040205080304" pitchFamily="18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800" kern="1200">
          <a:solidFill>
            <a:schemeClr val="bg1"/>
          </a:solidFill>
          <a:latin typeface="ＭＳ Ｐ明朝" panose="02020600040205080304" pitchFamily="18" charset="-128"/>
          <a:ea typeface="ＭＳ Ｐ明朝" panose="02020600040205080304" pitchFamily="18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800" kern="1200">
          <a:solidFill>
            <a:schemeClr val="bg1"/>
          </a:solidFill>
          <a:latin typeface="ＭＳ Ｐ明朝" panose="02020600040205080304" pitchFamily="18" charset="-128"/>
          <a:ea typeface="ＭＳ Ｐ明朝" panose="02020600040205080304" pitchFamily="18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FREE </a:t>
            </a:r>
            <a:r>
              <a:rPr lang="en-US" altLang="ja-JP" dirty="0" smtClean="0"/>
              <a:t>POWERPOINT TEMPLATE</a:t>
            </a:r>
            <a:endParaRPr kumimoji="1" lang="ja-JP" altLang="en-US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1403648" y="3284984"/>
            <a:ext cx="6400800" cy="1752600"/>
          </a:xfrm>
        </p:spPr>
        <p:txBody>
          <a:bodyPr>
            <a:normAutofit/>
          </a:bodyPr>
          <a:lstStyle/>
          <a:p>
            <a:r>
              <a:rPr lang="ja-JP" altLang="en-US" sz="2000" dirty="0" smtClean="0"/>
              <a:t>オサレで素敵なパワーポイントテンプレート</a:t>
            </a:r>
            <a:endParaRPr lang="en-US" altLang="ja-JP" sz="2000" dirty="0" smtClean="0"/>
          </a:p>
          <a:p>
            <a:r>
              <a:rPr lang="ja-JP" altLang="en-US" sz="2000" dirty="0" smtClean="0"/>
              <a:t>プレゼンをスタイリッシュにきめてください</a:t>
            </a:r>
            <a:endParaRPr lang="en-US" altLang="ja-JP" sz="2000" dirty="0"/>
          </a:p>
          <a:p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774520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404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画面に合わせる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FREE POWERPOINT TEMPLATE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2018-06-12T23:33:45Z</dcterms:created>
  <dcterms:modified xsi:type="dcterms:W3CDTF">2018-06-12T23:35:59Z</dcterms:modified>
</cp:coreProperties>
</file>