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5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1B2-86D6-4772-B0E7-C7F86BB8DFE2}" type="datetimeFigureOut">
              <a:rPr kumimoji="1" lang="ja-JP" altLang="en-US" smtClean="0"/>
              <a:t>2018/6/13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6918-BAE4-4CC7-8D47-A9E79A25DA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9702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1B2-86D6-4772-B0E7-C7F86BB8DFE2}" type="datetimeFigureOut">
              <a:rPr kumimoji="1" lang="ja-JP" altLang="en-US" smtClean="0"/>
              <a:t>2018/6/13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6918-BAE4-4CC7-8D47-A9E79A25DA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521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1B2-86D6-4772-B0E7-C7F86BB8DFE2}" type="datetimeFigureOut">
              <a:rPr kumimoji="1" lang="ja-JP" altLang="en-US" smtClean="0"/>
              <a:t>2018/6/13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6918-BAE4-4CC7-8D47-A9E79A25DA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33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1B2-86D6-4772-B0E7-C7F86BB8DFE2}" type="datetimeFigureOut">
              <a:rPr kumimoji="1" lang="ja-JP" altLang="en-US" smtClean="0"/>
              <a:t>2018/6/13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6918-BAE4-4CC7-8D47-A9E79A25DA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49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1B2-86D6-4772-B0E7-C7F86BB8DFE2}" type="datetimeFigureOut">
              <a:rPr kumimoji="1" lang="ja-JP" altLang="en-US" smtClean="0"/>
              <a:t>2018/6/13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6918-BAE4-4CC7-8D47-A9E79A25DA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050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1B2-86D6-4772-B0E7-C7F86BB8DFE2}" type="datetimeFigureOut">
              <a:rPr kumimoji="1" lang="ja-JP" altLang="en-US" smtClean="0"/>
              <a:t>2018/6/13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6918-BAE4-4CC7-8D47-A9E79A25DA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230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1B2-86D6-4772-B0E7-C7F86BB8DFE2}" type="datetimeFigureOut">
              <a:rPr kumimoji="1" lang="ja-JP" altLang="en-US" smtClean="0"/>
              <a:t>2018/6/13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6918-BAE4-4CC7-8D47-A9E79A25DA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411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1B2-86D6-4772-B0E7-C7F86BB8DFE2}" type="datetimeFigureOut">
              <a:rPr kumimoji="1" lang="ja-JP" altLang="en-US" smtClean="0"/>
              <a:t>2018/6/13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6918-BAE4-4CC7-8D47-A9E79A25DA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5302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1B2-86D6-4772-B0E7-C7F86BB8DFE2}" type="datetimeFigureOut">
              <a:rPr kumimoji="1" lang="ja-JP" altLang="en-US" smtClean="0"/>
              <a:t>2018/6/13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6918-BAE4-4CC7-8D47-A9E79A25DA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559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1B2-86D6-4772-B0E7-C7F86BB8DFE2}" type="datetimeFigureOut">
              <a:rPr kumimoji="1" lang="ja-JP" altLang="en-US" smtClean="0"/>
              <a:t>2018/6/13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6918-BAE4-4CC7-8D47-A9E79A25DA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2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1B2-86D6-4772-B0E7-C7F86BB8DFE2}" type="datetimeFigureOut">
              <a:rPr kumimoji="1" lang="ja-JP" altLang="en-US" smtClean="0"/>
              <a:t>2018/6/13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6918-BAE4-4CC7-8D47-A9E79A25DA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160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n-ea"/>
                <a:ea typeface="+mn-ea"/>
                <a:cs typeface="Rounded-L M+ 1c thin" panose="020B0303020203020207" pitchFamily="50" charset="-128"/>
              </a:defRPr>
            </a:lvl1pPr>
          </a:lstStyle>
          <a:p>
            <a:fld id="{8F5E71B2-86D6-4772-B0E7-C7F86BB8DFE2}" type="datetimeFigureOut">
              <a:rPr lang="ja-JP" altLang="en-US" smtClean="0"/>
              <a:pPr/>
              <a:t>2018/6/13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+mn-ea"/>
                <a:ea typeface="+mn-ea"/>
                <a:cs typeface="Rounded-L M+ 1c thin" panose="020B0303020203020207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n-ea"/>
                <a:ea typeface="+mn-ea"/>
                <a:cs typeface="Rounded-L M+ 1c thin" panose="020B0303020203020207" pitchFamily="50" charset="-128"/>
              </a:defRPr>
            </a:lvl1pPr>
          </a:lstStyle>
          <a:p>
            <a:fld id="{87AD6918-BAE4-4CC7-8D47-A9E79A25DA74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969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bg1"/>
          </a:solidFill>
          <a:latin typeface="+mj-ea"/>
          <a:ea typeface="+mj-ea"/>
          <a:cs typeface="Rounded-L M+ 1c thin" panose="020B0303020203020207" pitchFamily="50" charset="-12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bg1"/>
          </a:solidFill>
          <a:latin typeface="+mn-ea"/>
          <a:ea typeface="+mn-ea"/>
          <a:cs typeface="Rounded-L M+ 1c thin" panose="020B0303020203020207" pitchFamily="50" charset="-128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bg1"/>
          </a:solidFill>
          <a:latin typeface="+mn-ea"/>
          <a:ea typeface="+mn-ea"/>
          <a:cs typeface="Rounded-L M+ 1c thin" panose="020B0303020203020207" pitchFamily="50" charset="-128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bg1"/>
          </a:solidFill>
          <a:latin typeface="+mn-ea"/>
          <a:ea typeface="+mn-ea"/>
          <a:cs typeface="Rounded-L M+ 1c thin" panose="020B0303020203020207" pitchFamily="50" charset="-12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bg1"/>
          </a:solidFill>
          <a:latin typeface="+mn-ea"/>
          <a:ea typeface="+mn-ea"/>
          <a:cs typeface="Rounded-L M+ 1c thin" panose="020B0303020203020207" pitchFamily="50" charset="-12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bg1"/>
          </a:solidFill>
          <a:latin typeface="+mn-ea"/>
          <a:ea typeface="+mn-ea"/>
          <a:cs typeface="Rounded-L M+ 1c thin" panose="020B0303020203020207" pitchFamily="50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Adobe Gothic Std B" pitchFamily="34" charset="-128"/>
                <a:ea typeface="Adobe Gothic Std B" pitchFamily="34" charset="-128"/>
              </a:rPr>
              <a:t>Free PowerPoint Template</a:t>
            </a:r>
            <a:endParaRPr kumimoji="1" lang="ja-JP" alt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15616" y="3284984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ja-JP" altLang="en-US" sz="2000" dirty="0" smtClean="0">
                <a:latin typeface="Noto Sans Japanese Thin" pitchFamily="34" charset="-128"/>
                <a:ea typeface="Noto Sans Japanese Thin" pitchFamily="34" charset="-128"/>
              </a:rPr>
              <a:t>オサレなパワーポイントのテンプレート</a:t>
            </a:r>
            <a:endParaRPr lang="en-US" altLang="ja-JP" sz="2000" dirty="0" smtClean="0">
              <a:latin typeface="Noto Sans Japanese Thin" pitchFamily="34" charset="-128"/>
              <a:ea typeface="Noto Sans Japanese Thin" pitchFamily="34" charset="-128"/>
            </a:endParaRPr>
          </a:p>
          <a:p>
            <a:pPr algn="l"/>
            <a:r>
              <a:rPr kumimoji="1" lang="ja-JP" altLang="en-US" sz="2000" dirty="0" smtClean="0">
                <a:latin typeface="Noto Sans Japanese Thin" pitchFamily="34" charset="-128"/>
                <a:ea typeface="Noto Sans Japanese Thin" pitchFamily="34" charset="-128"/>
              </a:rPr>
              <a:t>無料で配布してますので使ってくだされ</a:t>
            </a:r>
            <a:endParaRPr kumimoji="1" lang="ja-JP" altLang="en-US" sz="2000" dirty="0">
              <a:latin typeface="Noto Sans Japanese Thin" pitchFamily="34" charset="-128"/>
              <a:ea typeface="Noto Sans Japanese Thin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1979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46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画面に合わせる (4:3)</PresentationFormat>
  <Paragraphs>3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​​テーマ</vt:lpstr>
      <vt:lpstr>Free PowerPoint Template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2018-06-12T23:33:15Z</dcterms:created>
  <dcterms:modified xsi:type="dcterms:W3CDTF">2018-06-12T23:33:19Z</dcterms:modified>
</cp:coreProperties>
</file>